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9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017" autoAdjust="0"/>
  </p:normalViewPr>
  <p:slideViewPr>
    <p:cSldViewPr>
      <p:cViewPr varScale="1">
        <p:scale>
          <a:sx n="84" d="100"/>
          <a:sy n="84" d="100"/>
        </p:scale>
        <p:origin x="-95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74360-C6D9-4E6D-9AE0-7C5677D4BF70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1EB8B-02FE-4139-A6C3-CD4FA7D947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Smell tests of cultures of wintergreen and banana odor generators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the 2006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iGEM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Jamboree, we conducted blind smell tests in which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iGEM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participants had to distinguish between cell cultures producing wintergreen odor, banana odor and the natural fecal odor of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 coli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Of the 116 respondents, 64% were able to correctly identify the culture producing methyl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salicylate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through its wintergreen bouquet, 87% were able to correctly identify the culture producing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isoamyl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acetate through its banana bouquet, and 86% were able to correctly identify the laboratory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 coli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strain TOP10 through its stink. The error bars are the specific margin of error at 95% confidence. For the smell tests, we used the odor-free chassis (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 coli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strain YYC912) for the wintergreen and banana odor generators.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1EB8B-02FE-4139-A6C3-CD4FA7D9478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40C-9472-4A3F-9804-549F1FC1D902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084F-AE8E-4BD3-BB53-2F7D77C0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40C-9472-4A3F-9804-549F1FC1D902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084F-AE8E-4BD3-BB53-2F7D77C0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40C-9472-4A3F-9804-549F1FC1D902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084F-AE8E-4BD3-BB53-2F7D77C0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40C-9472-4A3F-9804-549F1FC1D902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084F-AE8E-4BD3-BB53-2F7D77C0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40C-9472-4A3F-9804-549F1FC1D902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084F-AE8E-4BD3-BB53-2F7D77C0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40C-9472-4A3F-9804-549F1FC1D902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084F-AE8E-4BD3-BB53-2F7D77C0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40C-9472-4A3F-9804-549F1FC1D902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084F-AE8E-4BD3-BB53-2F7D77C0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40C-9472-4A3F-9804-549F1FC1D902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084F-AE8E-4BD3-BB53-2F7D77C0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40C-9472-4A3F-9804-549F1FC1D902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084F-AE8E-4BD3-BB53-2F7D77C0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40C-9472-4A3F-9804-549F1FC1D902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084F-AE8E-4BD3-BB53-2F7D77C0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40C-9472-4A3F-9804-549F1FC1D902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084F-AE8E-4BD3-BB53-2F7D77C05B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0D40C-9472-4A3F-9804-549F1FC1D902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3084F-AE8E-4BD3-BB53-2F7D77C05B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This lab was originally designed by students at MIT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19200"/>
            <a:ext cx="7372350" cy="541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Bioengineering: Banana smell generating device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8288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E. coli with foul smell (HB101)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120311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E. coli with less odor (YYC912)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411822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E. coli with ATF1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3340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E. coli that smell like bananas</a:t>
            </a:r>
            <a:endParaRPr lang="en-US" sz="2400" dirty="0"/>
          </a:p>
        </p:txBody>
      </p:sp>
      <p:sp>
        <p:nvSpPr>
          <p:cNvPr id="7" name="Down Arrow 6"/>
          <p:cNvSpPr/>
          <p:nvPr/>
        </p:nvSpPr>
        <p:spPr>
          <a:xfrm>
            <a:off x="1371600" y="26670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371600" y="39624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371600" y="48768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90800" y="2586335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Delete the tnaA5 gene that produces </a:t>
            </a:r>
            <a:r>
              <a:rPr lang="en-US" sz="2400" dirty="0" err="1" smtClean="0"/>
              <a:t>indole</a:t>
            </a:r>
            <a:r>
              <a:rPr lang="en-US" sz="2400" dirty="0" smtClean="0"/>
              <a:t> (odor)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90800" y="3957935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Add the ATF1 gene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4872335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Add the precursor </a:t>
            </a:r>
            <a:r>
              <a:rPr lang="en-US" sz="2400" dirty="0" err="1" smtClean="0"/>
              <a:t>isoamyl</a:t>
            </a:r>
            <a:r>
              <a:rPr lang="en-US" sz="2400" dirty="0" smtClean="0"/>
              <a:t> alcohol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Banana smell generating device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209800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Isoamyl</a:t>
            </a:r>
            <a:r>
              <a:rPr lang="en-US" sz="2800" b="1" dirty="0" smtClean="0"/>
              <a:t> </a:t>
            </a:r>
          </a:p>
          <a:p>
            <a:r>
              <a:rPr lang="en-US" sz="2800" b="1" dirty="0" smtClean="0"/>
              <a:t>alcohol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981200"/>
            <a:ext cx="900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ATF1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2286000"/>
            <a:ext cx="25642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Isoamyl</a:t>
            </a:r>
            <a:r>
              <a:rPr lang="en-US" sz="2800" b="1" dirty="0" smtClean="0"/>
              <a:t> Acetate</a:t>
            </a:r>
          </a:p>
          <a:p>
            <a:r>
              <a:rPr lang="en-US" sz="2800" b="1" dirty="0" smtClean="0"/>
              <a:t>(banana smell)</a:t>
            </a:r>
            <a:endParaRPr lang="en-US" sz="2800" b="1" dirty="0"/>
          </a:p>
        </p:txBody>
      </p:sp>
      <p:sp>
        <p:nvSpPr>
          <p:cNvPr id="6" name="Right Arrow 5"/>
          <p:cNvSpPr/>
          <p:nvPr/>
        </p:nvSpPr>
        <p:spPr>
          <a:xfrm>
            <a:off x="2667000" y="2514600"/>
            <a:ext cx="2590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1" y="37338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ATF1: encodes </a:t>
            </a:r>
            <a:r>
              <a:rPr lang="en-US" dirty="0"/>
              <a:t>Alcohol </a:t>
            </a:r>
            <a:r>
              <a:rPr lang="en-US" dirty="0" err="1" smtClean="0"/>
              <a:t>acetyltransferase</a:t>
            </a:r>
            <a:r>
              <a:rPr lang="en-US" dirty="0"/>
              <a:t> </a:t>
            </a:r>
            <a:r>
              <a:rPr lang="en-US" dirty="0" smtClean="0"/>
              <a:t>that converts </a:t>
            </a:r>
            <a:r>
              <a:rPr lang="en-US" dirty="0" err="1" smtClean="0"/>
              <a:t>isoamyl</a:t>
            </a:r>
            <a:r>
              <a:rPr lang="en-US" dirty="0" smtClean="0"/>
              <a:t> alcohol to </a:t>
            </a:r>
            <a:r>
              <a:rPr lang="en-US" dirty="0" err="1" smtClean="0"/>
              <a:t>isoamyl</a:t>
            </a:r>
            <a:r>
              <a:rPr lang="en-US" dirty="0" smtClean="0"/>
              <a:t> acetate.  Derived from yeast.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Isoamyl</a:t>
            </a:r>
            <a:r>
              <a:rPr lang="en-US" dirty="0" smtClean="0"/>
              <a:t> alcohol:  a precursor for the enzyme ATF1.  Nearly odorless.  Needs to be added to the culture to obtain banana smell.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Isoamyl</a:t>
            </a:r>
            <a:r>
              <a:rPr lang="en-US" dirty="0" smtClean="0"/>
              <a:t> acetate:  the product of the reaction.  This is the chemical that is naturally produces by bananas to produce their smell.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" y="511175"/>
            <a:ext cx="7981950" cy="583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ile:MITiGEM2006smellte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19200"/>
            <a:ext cx="7620000" cy="500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501650"/>
            <a:ext cx="8001000" cy="585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187</Words>
  <Application>Microsoft Office PowerPoint</Application>
  <PresentationFormat>On-screen Show (4:3)</PresentationFormat>
  <Paragraphs>21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This lab was originally designed by students at MIT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lab was originally designed by students at MIT</dc:title>
  <dc:creator>Stuart</dc:creator>
  <cp:lastModifiedBy>Stuart</cp:lastModifiedBy>
  <cp:revision>4</cp:revision>
  <dcterms:created xsi:type="dcterms:W3CDTF">2013-07-17T18:33:59Z</dcterms:created>
  <dcterms:modified xsi:type="dcterms:W3CDTF">2013-07-17T19:00:52Z</dcterms:modified>
</cp:coreProperties>
</file>